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553" r:id="rId2"/>
  </p:sldIdLst>
  <p:sldSz cx="12192000" cy="6858000"/>
  <p:notesSz cx="6858000" cy="9144000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5E540"/>
    <a:srgbClr val="006600"/>
    <a:srgbClr val="000000"/>
    <a:srgbClr val="33CCFF"/>
    <a:srgbClr val="D135FB"/>
    <a:srgbClr val="00FFFF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19" autoAdjust="0"/>
    <p:restoredTop sz="98146" autoAdjust="0"/>
  </p:normalViewPr>
  <p:slideViewPr>
    <p:cSldViewPr snapToGrid="0">
      <p:cViewPr varScale="1">
        <p:scale>
          <a:sx n="88" d="100"/>
          <a:sy n="88" d="100"/>
        </p:scale>
        <p:origin x="490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A7A26113-345E-4912-81BC-18555E97FEDA}" type="datetimeFigureOut">
              <a:rPr lang="zh-TW" altLang="en-US"/>
              <a:pPr>
                <a:defRPr/>
              </a:pPr>
              <a:t>2023/3/3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A753E52-5CE9-4793-A7A5-A414CA85BE9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B5153FA-2DC2-4B3C-A3BF-191ACDC922CC}" type="datetimeFigureOut">
              <a:rPr lang="zh-TW" altLang="en-US"/>
              <a:pPr>
                <a:defRPr/>
              </a:pPr>
              <a:t>2023/3/3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noProof="0"/>
              <a:t>按一下以編輯母片文字樣式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9DA16F6-8632-4B24-9A30-DCCAB92DDC9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3F8109-D34E-4700-A804-AB54B2F00ED1}" type="datetime1">
              <a:rPr lang="zh-TW" altLang="en-US"/>
              <a:pPr>
                <a:defRPr/>
              </a:pPr>
              <a:t>2023/3/3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B3482-B74B-4778-9503-2280DC367D4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103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A99929-422B-43C5-9BB0-307F862AB8F6}" type="datetime1">
              <a:rPr lang="zh-TW" altLang="en-US"/>
              <a:pPr>
                <a:defRPr/>
              </a:pPr>
              <a:t>2023/3/3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B2EE7-6759-4FB8-A098-EC2F048FBD4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236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E3B491-DAD4-4341-B005-7AB241F0BE96}" type="datetime1">
              <a:rPr lang="zh-TW" altLang="en-US"/>
              <a:pPr>
                <a:defRPr/>
              </a:pPr>
              <a:t>2023/3/3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1771D-4B3D-4A57-AFFD-CE437CF42A2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31639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16905-3B99-4905-A5CD-71CA707B8A22}" type="datetime1">
              <a:rPr lang="zh-TW" altLang="en-US"/>
              <a:pPr>
                <a:defRPr/>
              </a:pPr>
              <a:t>2023/3/3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DEE4E-03CB-4A69-84D7-3B3605438854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8748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6A909-3496-4AA4-B06E-E1216C17BB51}" type="datetime1">
              <a:rPr lang="zh-TW" altLang="en-US"/>
              <a:pPr>
                <a:defRPr/>
              </a:pPr>
              <a:t>2023/3/3</a:t>
            </a:fld>
            <a:endParaRPr lang="zh-TW" altLang="en-US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C05F60-2A71-4330-9116-FE0EF8A8E85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0900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ECC65-81E4-4E47-9368-99EE1320DBDE}" type="datetime1">
              <a:rPr lang="zh-TW" altLang="en-US"/>
              <a:pPr>
                <a:defRPr/>
              </a:pPr>
              <a:t>2023/3/3</a:t>
            </a:fld>
            <a:endParaRPr lang="zh-TW" altLang="en-US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C77EA-631B-4725-B10B-C792CCD90FA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41644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950E3-717A-4DD8-80D7-E74A0B82BA77}" type="datetime1">
              <a:rPr lang="zh-TW" altLang="en-US"/>
              <a:pPr>
                <a:defRPr/>
              </a:pPr>
              <a:t>2023/3/3</a:t>
            </a:fld>
            <a:endParaRPr lang="zh-TW" altLang="en-US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B050B4-0504-4465-B377-4D875173248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2753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4C223F-4051-4D05-B282-3011A9B18264}" type="datetime1">
              <a:rPr lang="zh-TW" altLang="en-US"/>
              <a:pPr>
                <a:defRPr/>
              </a:pPr>
              <a:t>2023/3/3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24654A-0293-474F-8985-17704F899BB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89701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3791B-B7EA-4575-8A88-DFB294E29D69}" type="datetime1">
              <a:rPr lang="zh-TW" altLang="en-US"/>
              <a:pPr>
                <a:defRPr/>
              </a:pPr>
              <a:t>2023/3/3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25864-62FE-400D-BB53-F62997AF58B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1976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185E58-1F7E-417B-A3B9-1860ECF9CA52}" type="datetime1">
              <a:rPr lang="zh-TW" altLang="en-US"/>
              <a:pPr>
                <a:defRPr/>
              </a:pPr>
              <a:t>2023/3/3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B24FB5-E249-466F-AF05-8511B73E3BC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66831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74D120-0970-4990-AF9D-DBA40608CD98}" type="datetime1">
              <a:rPr lang="zh-TW" altLang="en-US"/>
              <a:pPr>
                <a:defRPr/>
              </a:pPr>
              <a:t>2023/3/3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E20D76-66FB-40F3-988D-A06D1509F57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42148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F7635DB-D0C1-4B79-B663-C54CD7888B87}" type="datetime1">
              <a:rPr lang="zh-TW" altLang="en-US"/>
              <a:pPr>
                <a:defRPr/>
              </a:pPr>
              <a:t>2023/3/3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E6F781A-1CE8-4654-9534-2C71929EE978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itchFamily="18" charset="-12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itchFamily="18" charset="-12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itchFamily="18" charset="-12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itchFamily="18" charset="-12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itchFamily="18" charset="-12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itchFamily="18" charset="-12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itchFamily="18" charset="-12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itchFamily="18" charset="-12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B050B4-0504-4465-B377-4D8751732487}" type="slidenum">
              <a:rPr lang="zh-TW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</a:t>
            </a:fld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7079" y="677833"/>
            <a:ext cx="1129736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Description issue: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On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2023/03/02 Customer feedback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improve cut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SKB badge area on the fixture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the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RC2 station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Improve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ME engineer corrects the surface of the fixed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fixture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prevent abnormalities from causing scratches on the outside of the product </a:t>
            </a:r>
            <a:r>
              <a:rPr lang="zh-CN" alt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Done</a:t>
            </a:r>
            <a:r>
              <a:rPr lang="zh-CN" alt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Update new picture fixture in the SOP (Done)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7546866"/>
              </p:ext>
            </p:extLst>
          </p:nvPr>
        </p:nvGraphicFramePr>
        <p:xfrm>
          <a:off x="914400" y="2482111"/>
          <a:ext cx="10523912" cy="35518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3367">
                  <a:extLst>
                    <a:ext uri="{9D8B030D-6E8A-4147-A177-3AD203B41FA5}">
                      <a16:colId xmlns:a16="http://schemas.microsoft.com/office/drawing/2014/main" val="645898721"/>
                    </a:ext>
                  </a:extLst>
                </a:gridCol>
                <a:gridCol w="3258589">
                  <a:extLst>
                    <a:ext uri="{9D8B030D-6E8A-4147-A177-3AD203B41FA5}">
                      <a16:colId xmlns:a16="http://schemas.microsoft.com/office/drawing/2014/main" val="3629159272"/>
                    </a:ext>
                  </a:extLst>
                </a:gridCol>
                <a:gridCol w="2630978">
                  <a:extLst>
                    <a:ext uri="{9D8B030D-6E8A-4147-A177-3AD203B41FA5}">
                      <a16:colId xmlns:a16="http://schemas.microsoft.com/office/drawing/2014/main" val="3578890830"/>
                    </a:ext>
                  </a:extLst>
                </a:gridCol>
                <a:gridCol w="2630978">
                  <a:extLst>
                    <a:ext uri="{9D8B030D-6E8A-4147-A177-3AD203B41FA5}">
                      <a16:colId xmlns:a16="http://schemas.microsoft.com/office/drawing/2014/main" val="657089907"/>
                    </a:ext>
                  </a:extLst>
                </a:gridCol>
              </a:tblGrid>
              <a:tr h="518784">
                <a:tc>
                  <a:txBody>
                    <a:bodyPr/>
                    <a:lstStyle/>
                    <a:p>
                      <a:pPr algn="ctr"/>
                      <a:endParaRPr lang="en-US" sz="16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Status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Picture</a:t>
                      </a:r>
                      <a:r>
                        <a:rPr lang="en-US" sz="1600" baseline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1600" baseline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overview</a:t>
                      </a:r>
                      <a:endParaRPr lang="en-US" sz="16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Left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fixture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Right </a:t>
                      </a:r>
                    </a:p>
                    <a:p>
                      <a:pPr algn="ctr"/>
                      <a:r>
                        <a:rPr lang="en-US" sz="16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Fixture </a:t>
                      </a:r>
                      <a:endParaRPr lang="en-US" sz="16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341586"/>
                  </a:ext>
                </a:extLst>
              </a:tr>
              <a:tr h="1486362">
                <a:tc>
                  <a:txBody>
                    <a:bodyPr/>
                    <a:lstStyle/>
                    <a:p>
                      <a:pPr algn="ctr"/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Before</a:t>
                      </a:r>
                      <a:r>
                        <a:rPr lang="en-US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improve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6414577"/>
                  </a:ext>
                </a:extLst>
              </a:tr>
              <a:tr h="1486362">
                <a:tc>
                  <a:txBody>
                    <a:bodyPr/>
                    <a:lstStyle/>
                    <a:p>
                      <a:pPr algn="ctr"/>
                      <a:endParaRPr lang="en-US" sz="160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60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6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After improve</a:t>
                      </a:r>
                      <a:endParaRPr lang="en-US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450518"/>
                  </a:ext>
                </a:extLst>
              </a:tr>
            </a:tbl>
          </a:graphicData>
        </a:graphic>
      </p:graphicFrame>
      <p:grpSp>
        <p:nvGrpSpPr>
          <p:cNvPr id="23" name="Group 22"/>
          <p:cNvGrpSpPr/>
          <p:nvPr/>
        </p:nvGrpSpPr>
        <p:grpSpPr>
          <a:xfrm>
            <a:off x="3444620" y="4690398"/>
            <a:ext cx="2508827" cy="911881"/>
            <a:chOff x="409575" y="1724025"/>
            <a:chExt cx="11372850" cy="3409950"/>
          </a:xfrm>
        </p:grpSpPr>
        <p:grpSp>
          <p:nvGrpSpPr>
            <p:cNvPr id="19" name="Group 18"/>
            <p:cNvGrpSpPr/>
            <p:nvPr/>
          </p:nvGrpSpPr>
          <p:grpSpPr>
            <a:xfrm>
              <a:off x="409575" y="1724025"/>
              <a:ext cx="11372850" cy="3409950"/>
              <a:chOff x="409575" y="1724025"/>
              <a:chExt cx="11372850" cy="3409950"/>
            </a:xfrm>
          </p:grpSpPr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09575" y="1724025"/>
                <a:ext cx="11372850" cy="3409950"/>
              </a:xfrm>
              <a:prstGeom prst="rect">
                <a:avLst/>
              </a:prstGeom>
            </p:spPr>
          </p:pic>
          <p:sp>
            <p:nvSpPr>
              <p:cNvPr id="17" name="Rectangle 16"/>
              <p:cNvSpPr/>
              <p:nvPr/>
            </p:nvSpPr>
            <p:spPr>
              <a:xfrm>
                <a:off x="1555531" y="3205655"/>
                <a:ext cx="336331" cy="1060925"/>
              </a:xfrm>
              <a:prstGeom prst="rect">
                <a:avLst/>
              </a:prstGeom>
              <a:noFill/>
              <a:ln w="1905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2" name="Rectangle 21"/>
            <p:cNvSpPr/>
            <p:nvPr/>
          </p:nvSpPr>
          <p:spPr>
            <a:xfrm>
              <a:off x="10767815" y="3116321"/>
              <a:ext cx="336331" cy="1060925"/>
            </a:xfrm>
            <a:prstGeom prst="rect">
              <a:avLst/>
            </a:prstGeom>
            <a:noFill/>
            <a:ln w="190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9257691" y="3132461"/>
            <a:ext cx="1374287" cy="1239995"/>
            <a:chOff x="5110162" y="1719262"/>
            <a:chExt cx="1971675" cy="3419475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10162" y="1719262"/>
              <a:ext cx="1971675" cy="3419475"/>
            </a:xfrm>
            <a:prstGeom prst="rect">
              <a:avLst/>
            </a:prstGeom>
          </p:spPr>
        </p:pic>
        <p:sp>
          <p:nvSpPr>
            <p:cNvPr id="27" name="Rectangle 26"/>
            <p:cNvSpPr/>
            <p:nvPr/>
          </p:nvSpPr>
          <p:spPr>
            <a:xfrm>
              <a:off x="6169572" y="2963917"/>
              <a:ext cx="367862" cy="117607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9257690" y="4714043"/>
            <a:ext cx="1374287" cy="1264779"/>
            <a:chOff x="4991100" y="1185862"/>
            <a:chExt cx="2209800" cy="4486275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91100" y="1185862"/>
              <a:ext cx="2209800" cy="4486275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5908293" y="2730808"/>
              <a:ext cx="587100" cy="1714687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6759782" y="4690398"/>
            <a:ext cx="1370189" cy="1332494"/>
            <a:chOff x="4610100" y="1371600"/>
            <a:chExt cx="2971800" cy="411480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610100" y="1371600"/>
              <a:ext cx="2971800" cy="4114800"/>
            </a:xfrm>
            <a:prstGeom prst="rect">
              <a:avLst/>
            </a:prstGeom>
          </p:spPr>
        </p:pic>
        <p:sp>
          <p:nvSpPr>
            <p:cNvPr id="34" name="Rectangle 33"/>
            <p:cNvSpPr/>
            <p:nvPr/>
          </p:nvSpPr>
          <p:spPr>
            <a:xfrm>
              <a:off x="5776743" y="3184634"/>
              <a:ext cx="434871" cy="1481959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437127" y="3452229"/>
            <a:ext cx="2516321" cy="728666"/>
            <a:chOff x="976312" y="2138362"/>
            <a:chExt cx="10239375" cy="2581275"/>
          </a:xfrm>
        </p:grpSpPr>
        <p:grpSp>
          <p:nvGrpSpPr>
            <p:cNvPr id="39" name="Group 38"/>
            <p:cNvGrpSpPr/>
            <p:nvPr/>
          </p:nvGrpSpPr>
          <p:grpSpPr>
            <a:xfrm>
              <a:off x="976312" y="2138362"/>
              <a:ext cx="10239375" cy="2581275"/>
              <a:chOff x="976312" y="2138362"/>
              <a:chExt cx="10239375" cy="2581275"/>
            </a:xfrm>
          </p:grpSpPr>
          <p:pic>
            <p:nvPicPr>
              <p:cNvPr id="37" name="Picture 36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76312" y="2138362"/>
                <a:ext cx="10239375" cy="2581275"/>
              </a:xfrm>
              <a:prstGeom prst="rect">
                <a:avLst/>
              </a:prstGeom>
            </p:spPr>
          </p:pic>
          <p:sp>
            <p:nvSpPr>
              <p:cNvPr id="38" name="Rectangle 37"/>
              <p:cNvSpPr/>
              <p:nvPr/>
            </p:nvSpPr>
            <p:spPr>
              <a:xfrm>
                <a:off x="1780651" y="3195145"/>
                <a:ext cx="249796" cy="71652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0" name="Rectangle 39"/>
            <p:cNvSpPr/>
            <p:nvPr/>
          </p:nvSpPr>
          <p:spPr>
            <a:xfrm>
              <a:off x="10552386" y="2806262"/>
              <a:ext cx="336331" cy="89890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759782" y="3155521"/>
            <a:ext cx="1375296" cy="1322082"/>
            <a:chOff x="4817515" y="268597"/>
            <a:chExt cx="3632803" cy="5341513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17515" y="268597"/>
              <a:ext cx="3632803" cy="5341513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6873766" y="2659117"/>
              <a:ext cx="367862" cy="94593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0" y="29101"/>
            <a:ext cx="10405242" cy="55399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2pPr>
            <a:lvl3pPr marL="11430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-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3pPr>
            <a:lvl4pPr marL="16002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4pPr>
            <a:lvl5pPr marL="20574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kumimoji="0" lang="en-US" altLang="zh-TW" sz="3000">
                <a:solidFill>
                  <a:srgbClr val="0000FF"/>
                </a:solidFill>
                <a:ea typeface="標楷體" panose="03000509000000000000" pitchFamily="65" charset="-120"/>
                <a:cs typeface="Times New Roman" panose="02020603050405020304" pitchFamily="18" charset="0"/>
              </a:rPr>
              <a:t>SWAN improve </a:t>
            </a:r>
            <a:r>
              <a:rPr kumimoji="0" lang="en-US" altLang="zh-TW" sz="3000">
                <a:solidFill>
                  <a:srgbClr val="0000FF"/>
                </a:solidFill>
                <a:ea typeface="標楷體" panose="03000509000000000000" pitchFamily="65" charset="-120"/>
                <a:cs typeface="Times New Roman" panose="02020603050405020304" pitchFamily="18" charset="0"/>
              </a:rPr>
              <a:t>fixture </a:t>
            </a:r>
            <a:r>
              <a:rPr kumimoji="0" lang="en-US" altLang="zh-TW" sz="3000" smtClean="0">
                <a:solidFill>
                  <a:srgbClr val="0000FF"/>
                </a:solidFill>
                <a:ea typeface="標楷體" panose="03000509000000000000" pitchFamily="65" charset="-120"/>
                <a:cs typeface="Times New Roman" panose="02020603050405020304" pitchFamily="18" charset="0"/>
              </a:rPr>
              <a:t>report  </a:t>
            </a:r>
            <a:endParaRPr kumimoji="0" lang="zh-TW" altLang="en-US" sz="3000" dirty="0">
              <a:solidFill>
                <a:srgbClr val="0000FF"/>
              </a:solidFill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2816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45676</TotalTime>
  <Words>78</Words>
  <Application>Microsoft Office PowerPoint</Application>
  <PresentationFormat>Widescreen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標楷體</vt:lpstr>
      <vt:lpstr>新細明體</vt:lpstr>
      <vt:lpstr>Arial</vt:lpstr>
      <vt:lpstr>Calibri</vt:lpstr>
      <vt:lpstr>Calibri Light</vt:lpstr>
      <vt:lpstr>Times New Roman</vt:lpstr>
      <vt:lpstr>Wingdings</vt:lpstr>
      <vt:lpstr>Office 佈景主題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陳國安</cp:lastModifiedBy>
  <cp:revision>3553</cp:revision>
  <dcterms:created xsi:type="dcterms:W3CDTF">2018-11-16T05:26:15Z</dcterms:created>
  <dcterms:modified xsi:type="dcterms:W3CDTF">2023-03-03T11:46:04Z</dcterms:modified>
</cp:coreProperties>
</file>